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0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9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3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4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6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04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7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2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6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97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01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9411-C7FB-4D44-A29E-64B5321DD96D}" type="datetimeFigureOut">
              <a:rPr lang="en-GB" smtClean="0"/>
              <a:t>27/06/2015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1E64-CA10-473C-849F-8ADEE8E50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2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God’s remedy for anxiety</a:t>
            </a:r>
            <a:br>
              <a:rPr lang="en-GB" dirty="0" smtClean="0"/>
            </a:br>
            <a:r>
              <a:rPr lang="en-GB" sz="4000" dirty="0" smtClean="0"/>
              <a:t>1. The wisdom of Jesus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3600" dirty="0" smtClean="0">
                <a:solidFill>
                  <a:schemeClr val="tx1"/>
                </a:solidFill>
              </a:rPr>
              <a:t>Matthew 6:25-34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81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Taking time to be still (Psalm 46:10)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Bring yourself into the present moment</a:t>
            </a:r>
          </a:p>
          <a:p>
            <a:r>
              <a:rPr lang="en-GB" dirty="0" smtClean="0"/>
              <a:t>2. Allow yourself to rest in the love of God and remind yourself of his Fatherly care.</a:t>
            </a:r>
          </a:p>
          <a:p>
            <a:r>
              <a:rPr lang="en-GB" dirty="0" smtClean="0"/>
              <a:t>3. Receive the word spoken to you by God: ‘Do not worry about your life’</a:t>
            </a:r>
          </a:p>
          <a:p>
            <a:r>
              <a:rPr lang="en-GB" dirty="0" smtClean="0"/>
              <a:t>4. Hand your cares over to God</a:t>
            </a:r>
          </a:p>
          <a:p>
            <a:r>
              <a:rPr lang="en-GB" dirty="0" smtClean="0"/>
              <a:t>5. Thank him for the grip of grace upon your life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71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your anxieties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0808"/>
            <a:ext cx="2772866" cy="388843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All your anxieties, all your cares, </a:t>
            </a:r>
          </a:p>
          <a:p>
            <a:pPr marL="0" indent="0">
              <a:buNone/>
            </a:pPr>
            <a:r>
              <a:rPr lang="en-GB" dirty="0" smtClean="0"/>
              <a:t>Bring to the Mercy Seat, Leave them there;</a:t>
            </a:r>
          </a:p>
          <a:p>
            <a:pPr marL="0" indent="0">
              <a:buNone/>
            </a:pPr>
            <a:r>
              <a:rPr lang="en-GB" dirty="0" smtClean="0"/>
              <a:t>Never a burden he cannot bear, </a:t>
            </a:r>
          </a:p>
          <a:p>
            <a:pPr marL="0" indent="0">
              <a:buNone/>
            </a:pPr>
            <a:r>
              <a:rPr lang="en-GB" dirty="0" smtClean="0"/>
              <a:t>Never a Friend like Jesus.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5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Anxiety  -  a human condition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837" y="1628800"/>
            <a:ext cx="6410325" cy="4248472"/>
          </a:xfrm>
        </p:spPr>
      </p:pic>
    </p:spTree>
    <p:extLst>
      <p:ext uri="{BB962C8B-B14F-4D97-AF65-F5344CB8AC3E}">
        <p14:creationId xmlns:p14="http://schemas.microsoft.com/office/powerpoint/2010/main" val="213623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Fear, anxiety and worry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Anxiety prepares us for action when we feel threatened in some way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Worry is what we do when we are anxiety is protracted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To become over-anxious is unpleasant, unhelpful and destructive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We can find that worry becomes our automatic response to any challenge in life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5295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Jesus says: Do not worry!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161381"/>
            <a:ext cx="3810000" cy="3403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v25 Possible causes</a:t>
            </a:r>
          </a:p>
          <a:p>
            <a:endParaRPr lang="en-GB" dirty="0"/>
          </a:p>
          <a:p>
            <a:r>
              <a:rPr lang="en-GB" dirty="0"/>
              <a:t>v</a:t>
            </a:r>
            <a:r>
              <a:rPr lang="en-GB" dirty="0" smtClean="0"/>
              <a:t>31 A worried mind</a:t>
            </a:r>
          </a:p>
          <a:p>
            <a:endParaRPr lang="en-GB" dirty="0"/>
          </a:p>
          <a:p>
            <a:r>
              <a:rPr lang="en-GB" dirty="0"/>
              <a:t>v</a:t>
            </a:r>
            <a:r>
              <a:rPr lang="en-GB" dirty="0" smtClean="0"/>
              <a:t>34 Always future tense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738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worry?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There’s no need to</a:t>
            </a:r>
          </a:p>
          <a:p>
            <a:endParaRPr lang="en-GB" dirty="0"/>
          </a:p>
          <a:p>
            <a:r>
              <a:rPr lang="en-GB" dirty="0" smtClean="0"/>
              <a:t>It doesn’t change anything (v27)</a:t>
            </a:r>
          </a:p>
          <a:p>
            <a:endParaRPr lang="en-GB" dirty="0"/>
          </a:p>
          <a:p>
            <a:r>
              <a:rPr lang="en-GB" dirty="0" smtClean="0"/>
              <a:t>It’s counterproductive</a:t>
            </a:r>
          </a:p>
          <a:p>
            <a:endParaRPr lang="en-GB" dirty="0"/>
          </a:p>
          <a:p>
            <a:r>
              <a:rPr lang="en-GB" dirty="0" smtClean="0"/>
              <a:t>It is an expression of </a:t>
            </a:r>
            <a:r>
              <a:rPr lang="en-GB" dirty="0" err="1" smtClean="0"/>
              <a:t>unblief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37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not?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You have a heavenly Father (v32)</a:t>
            </a:r>
          </a:p>
          <a:p>
            <a:r>
              <a:rPr lang="en-GB" dirty="0" smtClean="0"/>
              <a:t>who knows you, is aware of you, values you, and provides for you</a:t>
            </a:r>
          </a:p>
          <a:p>
            <a:r>
              <a:rPr lang="en-GB" dirty="0" smtClean="0"/>
              <a:t>TRUST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You belong to a different kingdom (v33)</a:t>
            </a:r>
          </a:p>
          <a:p>
            <a:r>
              <a:rPr lang="en-GB" dirty="0"/>
              <a:t>w</a:t>
            </a:r>
            <a:r>
              <a:rPr lang="en-GB" dirty="0" smtClean="0"/>
              <a:t>ith different values</a:t>
            </a:r>
          </a:p>
          <a:p>
            <a:r>
              <a:rPr lang="en-GB" dirty="0" smtClean="0"/>
              <a:t>OBEY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430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How?  MEDITATION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Look at the birds (v26)</a:t>
            </a:r>
          </a:p>
          <a:p>
            <a:endParaRPr lang="en-GB" dirty="0"/>
          </a:p>
          <a:p>
            <a:r>
              <a:rPr lang="en-GB" dirty="0" smtClean="0"/>
              <a:t>See how the lilies (v28)</a:t>
            </a:r>
          </a:p>
          <a:p>
            <a:endParaRPr lang="en-GB" dirty="0"/>
          </a:p>
          <a:p>
            <a:r>
              <a:rPr lang="en-GB" dirty="0" smtClean="0"/>
              <a:t>The natural world speaks of the loving care of God</a:t>
            </a:r>
          </a:p>
          <a:p>
            <a:endParaRPr lang="en-GB" dirty="0"/>
          </a:p>
          <a:p>
            <a:r>
              <a:rPr lang="en-GB" dirty="0" smtClean="0"/>
              <a:t>Choose what you think about  -  take control of your thoughts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400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How? CONTEMPLATION (v34)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sacrament of the present moment</a:t>
            </a:r>
          </a:p>
          <a:p>
            <a:endParaRPr lang="en-GB" dirty="0"/>
          </a:p>
          <a:p>
            <a:r>
              <a:rPr lang="en-GB" dirty="0" smtClean="0"/>
              <a:t>Learning to live, not in the past (regret), nor in the future (imagination), but in the </a:t>
            </a:r>
            <a:r>
              <a:rPr lang="en-GB" b="1" dirty="0" smtClean="0"/>
              <a:t>present</a:t>
            </a:r>
          </a:p>
          <a:p>
            <a:endParaRPr lang="en-GB" b="1" dirty="0"/>
          </a:p>
          <a:p>
            <a:r>
              <a:rPr lang="en-GB" dirty="0" smtClean="0"/>
              <a:t>God’s grace is for </a:t>
            </a:r>
            <a:r>
              <a:rPr lang="en-GB" b="1" dirty="0" smtClean="0"/>
              <a:t>TODAY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0890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6096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49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329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God’s remedy for anxiety 1. The wisdom of Jesus</vt:lpstr>
      <vt:lpstr>Anxiety  -  a human condition</vt:lpstr>
      <vt:lpstr>Fear, anxiety and worry</vt:lpstr>
      <vt:lpstr>Jesus says: Do not worry!</vt:lpstr>
      <vt:lpstr>Don’t worry?</vt:lpstr>
      <vt:lpstr>Why not?</vt:lpstr>
      <vt:lpstr>How?  MEDITATION</vt:lpstr>
      <vt:lpstr>How? CONTEMPLATION (v34)</vt:lpstr>
      <vt:lpstr>PowerPoint Presentation</vt:lpstr>
      <vt:lpstr>Taking time to be still (Psalm 46:10)</vt:lpstr>
      <vt:lpstr>All your anxieties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remedy for anxiety 1. The wisdom of Jesus</dc:title>
  <dc:creator>Tony</dc:creator>
  <cp:lastModifiedBy>Tony</cp:lastModifiedBy>
  <cp:revision>8</cp:revision>
  <dcterms:created xsi:type="dcterms:W3CDTF">2015-06-25T12:32:05Z</dcterms:created>
  <dcterms:modified xsi:type="dcterms:W3CDTF">2015-06-27T09:29:18Z</dcterms:modified>
</cp:coreProperties>
</file>