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D4BE7FC-588D-4F9B-8D47-763EB7C6BFD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D3D440E-09B8-4266-A42C-7737209F3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86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9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8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7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8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52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89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5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72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32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2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7D1D-8C0D-43DA-906F-708C967159ED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3EB0-D649-416C-83F7-50A24D954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8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God’s remedy for anxiety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2. The wisdom of Paul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Philippians 4:6-7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peace of God is always found in Christ </a:t>
            </a:r>
            <a:r>
              <a:rPr lang="en-GB" dirty="0"/>
              <a:t>J</a:t>
            </a:r>
            <a:r>
              <a:rPr lang="en-GB" dirty="0" smtClean="0"/>
              <a:t>esus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3672408" cy="316835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He who dwells in the </a:t>
            </a:r>
            <a:r>
              <a:rPr lang="en-GB" b="1" dirty="0" smtClean="0"/>
              <a:t>shelter</a:t>
            </a:r>
            <a:r>
              <a:rPr lang="en-GB" dirty="0" smtClean="0"/>
              <a:t> of the Most High will rest in the shadow of the Almighty. I will say of the Lord</a:t>
            </a:r>
            <a:r>
              <a:rPr lang="en-GB" dirty="0" smtClean="0"/>
              <a:t>, “He </a:t>
            </a:r>
            <a:r>
              <a:rPr lang="en-GB" dirty="0" smtClean="0"/>
              <a:t>is my </a:t>
            </a:r>
            <a:r>
              <a:rPr lang="en-GB" b="1" dirty="0" smtClean="0"/>
              <a:t>refuge</a:t>
            </a:r>
            <a:r>
              <a:rPr lang="en-GB" dirty="0" smtClean="0"/>
              <a:t> and my </a:t>
            </a:r>
            <a:r>
              <a:rPr lang="en-GB" b="1" dirty="0" smtClean="0"/>
              <a:t>fortress</a:t>
            </a:r>
            <a:r>
              <a:rPr lang="en-GB" dirty="0" smtClean="0"/>
              <a:t>, my God, in whom I trust.” Psalm 91:1-2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remedy for anxiety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 to God</a:t>
            </a:r>
          </a:p>
          <a:p>
            <a:r>
              <a:rPr lang="en-GB" dirty="0" smtClean="0"/>
              <a:t>Ask him to help</a:t>
            </a:r>
          </a:p>
          <a:p>
            <a:r>
              <a:rPr lang="en-GB" dirty="0" smtClean="0"/>
              <a:t>Thank him in advance</a:t>
            </a:r>
          </a:p>
          <a:p>
            <a:r>
              <a:rPr lang="en-GB" dirty="0" smtClean="0"/>
              <a:t>Rest in his peace</a:t>
            </a:r>
          </a:p>
          <a:p>
            <a:endParaRPr lang="en-GB" dirty="0"/>
          </a:p>
          <a:p>
            <a:r>
              <a:rPr lang="en-GB" dirty="0" smtClean="0"/>
              <a:t>There is a battle to be fought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2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28650"/>
            <a:ext cx="76200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no anxiety about anything?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Paul lived a stressful life</a:t>
            </a:r>
          </a:p>
          <a:p>
            <a:endParaRPr lang="en-GB" dirty="0"/>
          </a:p>
          <a:p>
            <a:r>
              <a:rPr lang="en-GB" dirty="0" smtClean="0"/>
              <a:t>He knew anxiety as well: ‘Besides everything else, I face daily the pressure of my concern for all the churches.’ (2Corinthians 11:28)</a:t>
            </a:r>
          </a:p>
          <a:p>
            <a:endParaRPr lang="en-GB" dirty="0"/>
          </a:p>
          <a:p>
            <a:r>
              <a:rPr lang="en-GB" dirty="0" smtClean="0"/>
              <a:t>Anxiety is part of our human experience, but it need not overwhelm 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formula for dealing with worry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Prayer  +  petition  +  thanksgiving  =  the peace of God</a:t>
            </a:r>
          </a:p>
          <a:p>
            <a:r>
              <a:rPr lang="en-GB" dirty="0" smtClean="0"/>
              <a:t>Peace is our legacy  -  John 14:27</a:t>
            </a:r>
          </a:p>
          <a:p>
            <a:endParaRPr lang="en-GB" dirty="0" smtClean="0"/>
          </a:p>
          <a:p>
            <a:r>
              <a:rPr lang="en-GB" sz="2400" dirty="0" smtClean="0"/>
              <a:t>When Christ was about to leave the world he made his will. </a:t>
            </a:r>
          </a:p>
          <a:p>
            <a:pPr marL="0" indent="0">
              <a:buNone/>
            </a:pPr>
            <a:r>
              <a:rPr lang="en-GB" sz="2400" dirty="0" smtClean="0"/>
              <a:t>His soul he committed to his Father; his body he bequeathed to Joseph, to be decently interred; his clothes fell to the soldiers; his mother he left to the care of John: but what should he leave to his poor disciples, that had left all for him? </a:t>
            </a:r>
          </a:p>
          <a:p>
            <a:pPr marL="0" indent="0">
              <a:buNone/>
            </a:pPr>
            <a:r>
              <a:rPr lang="en-GB" sz="2400" dirty="0" smtClean="0"/>
              <a:t>Silver and gold he had none; but he left them that which was infinitely better, </a:t>
            </a:r>
            <a:r>
              <a:rPr lang="en-GB" sz="2400" b="1" dirty="0" smtClean="0"/>
              <a:t>his peace</a:t>
            </a:r>
            <a:r>
              <a:rPr lang="en-GB" sz="2400" dirty="0" smtClean="0"/>
              <a:t>. (Matthew Henry)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7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Prayer is the language of faith, the method of communication between heaven and earth</a:t>
            </a:r>
          </a:p>
          <a:p>
            <a:r>
              <a:rPr lang="en-GB" dirty="0" smtClean="0"/>
              <a:t>The dialogue with self becomes a dialogue with God</a:t>
            </a:r>
          </a:p>
          <a:p>
            <a:r>
              <a:rPr lang="en-GB" dirty="0" smtClean="0"/>
              <a:t>Bring God into the picture -‘The Lord is near’ – you are not alone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3881"/>
            <a:ext cx="3168352" cy="3817367"/>
          </a:xfrm>
        </p:spPr>
      </p:pic>
    </p:spTree>
    <p:extLst>
      <p:ext uri="{BB962C8B-B14F-4D97-AF65-F5344CB8AC3E}">
        <p14:creationId xmlns:p14="http://schemas.microsoft.com/office/powerpoint/2010/main" val="39330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Prayer now becomes an earnest appeal for help, a cry to God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‘Hear my prayer, O Lord; let my cry for help come to you. Do not hide your face from me when I am in distress. Turn your ear to me; when I call, answer me.’ Psalm 102:1-2</a:t>
            </a:r>
          </a:p>
        </p:txBody>
      </p:sp>
    </p:spTree>
    <p:extLst>
      <p:ext uri="{BB962C8B-B14F-4D97-AF65-F5344CB8AC3E}">
        <p14:creationId xmlns:p14="http://schemas.microsoft.com/office/powerpoint/2010/main" val="19452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Petition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05" y="1600200"/>
            <a:ext cx="2714590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Present your requests  to God</a:t>
            </a:r>
          </a:p>
          <a:p>
            <a:r>
              <a:rPr lang="en-GB" dirty="0" smtClean="0"/>
              <a:t>Like </a:t>
            </a:r>
            <a:r>
              <a:rPr lang="en-GB" b="1" dirty="0" smtClean="0"/>
              <a:t>the friend </a:t>
            </a:r>
            <a:r>
              <a:rPr lang="en-GB" dirty="0" smtClean="0"/>
              <a:t>at midnight, shamelessly asking for help (Luke 11:5-7)</a:t>
            </a:r>
          </a:p>
          <a:p>
            <a:r>
              <a:rPr lang="en-GB" dirty="0" smtClean="0"/>
              <a:t>Like  </a:t>
            </a:r>
            <a:r>
              <a:rPr lang="en-GB" b="1" dirty="0" smtClean="0"/>
              <a:t>the widow </a:t>
            </a:r>
            <a:r>
              <a:rPr lang="en-GB" dirty="0" smtClean="0"/>
              <a:t>seeking justice, bothering God until there is an answer (</a:t>
            </a:r>
            <a:r>
              <a:rPr lang="en-GB" dirty="0"/>
              <a:t>L</a:t>
            </a:r>
            <a:r>
              <a:rPr lang="en-GB" dirty="0" smtClean="0"/>
              <a:t>uke 18:1-8</a:t>
            </a:r>
            <a:r>
              <a:rPr lang="en-GB" dirty="0" smtClean="0"/>
              <a:t>)</a:t>
            </a:r>
          </a:p>
          <a:p>
            <a:r>
              <a:rPr lang="en-GB" dirty="0" smtClean="0"/>
              <a:t>Perseverance – persistence - patience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6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thanksgiving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crucial ingredient when worry becomes faith</a:t>
            </a:r>
          </a:p>
          <a:p>
            <a:r>
              <a:rPr lang="en-GB" dirty="0" smtClean="0"/>
              <a:t>We thank God because:                                     (1) he hears our cry,                                            (2) he knows what is best for us, and              (3) he will act when the time is right</a:t>
            </a:r>
            <a:endParaRPr lang="en-GB" dirty="0"/>
          </a:p>
          <a:p>
            <a:r>
              <a:rPr lang="en-GB" dirty="0" smtClean="0"/>
              <a:t>When we start to give thanks we are beginning to TRUST.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7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peace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Peace is restored, it gradually seeps into us again</a:t>
            </a:r>
          </a:p>
          <a:p>
            <a:endParaRPr lang="en-GB" dirty="0"/>
          </a:p>
          <a:p>
            <a:r>
              <a:rPr lang="en-GB" dirty="0" smtClean="0"/>
              <a:t>It will overrule your anxious mind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It will garrison your heart (emotions) and mind (thoughts) from the enemy’s attacks.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498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God’s remedy for anxiety</vt:lpstr>
      <vt:lpstr>PowerPoint Presentation</vt:lpstr>
      <vt:lpstr>Have no anxiety about anything?</vt:lpstr>
      <vt:lpstr>A formula for dealing with worry</vt:lpstr>
      <vt:lpstr>Prayer</vt:lpstr>
      <vt:lpstr>Petition</vt:lpstr>
      <vt:lpstr>Petition</vt:lpstr>
      <vt:lpstr>With thanksgiving</vt:lpstr>
      <vt:lpstr>The peace of God</vt:lpstr>
      <vt:lpstr>The peace of God is always found in Christ Jesus</vt:lpstr>
      <vt:lpstr>God’s remedy for anxiety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remedy for anxiety</dc:title>
  <dc:creator>Tony</dc:creator>
  <cp:lastModifiedBy>Tony</cp:lastModifiedBy>
  <cp:revision>9</cp:revision>
  <cp:lastPrinted>2015-08-19T09:06:43Z</cp:lastPrinted>
  <dcterms:created xsi:type="dcterms:W3CDTF">2015-08-17T13:11:07Z</dcterms:created>
  <dcterms:modified xsi:type="dcterms:W3CDTF">2015-08-19T10:07:36Z</dcterms:modified>
</cp:coreProperties>
</file>