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7869-6B93-4C91-9312-86D3EEC7C011}" type="datetimeFigureOut">
              <a:rPr lang="en-GB" smtClean="0"/>
              <a:t>21/11/2013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B437B-BF88-4FA1-AA68-6E7D4562FBE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7869-6B93-4C91-9312-86D3EEC7C011}" type="datetimeFigureOut">
              <a:rPr lang="en-GB" smtClean="0"/>
              <a:t>21/11/2013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B437B-BF88-4FA1-AA68-6E7D4562FB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7869-6B93-4C91-9312-86D3EEC7C011}" type="datetimeFigureOut">
              <a:rPr lang="en-GB" smtClean="0"/>
              <a:t>21/11/2013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B437B-BF88-4FA1-AA68-6E7D4562FB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7869-6B93-4C91-9312-86D3EEC7C011}" type="datetimeFigureOut">
              <a:rPr lang="en-GB" smtClean="0"/>
              <a:t>21/11/2013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B437B-BF88-4FA1-AA68-6E7D4562FB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7869-6B93-4C91-9312-86D3EEC7C011}" type="datetimeFigureOut">
              <a:rPr lang="en-GB" smtClean="0"/>
              <a:t>21/11/2013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B437B-BF88-4FA1-AA68-6E7D4562FBE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7869-6B93-4C91-9312-86D3EEC7C011}" type="datetimeFigureOut">
              <a:rPr lang="en-GB" smtClean="0"/>
              <a:t>21/11/2013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B437B-BF88-4FA1-AA68-6E7D4562FB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7869-6B93-4C91-9312-86D3EEC7C011}" type="datetimeFigureOut">
              <a:rPr lang="en-GB" smtClean="0"/>
              <a:t>21/11/2013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B437B-BF88-4FA1-AA68-6E7D4562FBE6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7869-6B93-4C91-9312-86D3EEC7C011}" type="datetimeFigureOut">
              <a:rPr lang="en-GB" smtClean="0"/>
              <a:t>21/11/2013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B437B-BF88-4FA1-AA68-6E7D4562FB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7869-6B93-4C91-9312-86D3EEC7C011}" type="datetimeFigureOut">
              <a:rPr lang="en-GB" smtClean="0"/>
              <a:t>21/11/2013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B437B-BF88-4FA1-AA68-6E7D4562FB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7869-6B93-4C91-9312-86D3EEC7C011}" type="datetimeFigureOut">
              <a:rPr lang="en-GB" smtClean="0"/>
              <a:t>21/11/2013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B437B-BF88-4FA1-AA68-6E7D4562FBE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7869-6B93-4C91-9312-86D3EEC7C011}" type="datetimeFigureOut">
              <a:rPr lang="en-GB" smtClean="0"/>
              <a:t>21/11/2013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B437B-BF88-4FA1-AA68-6E7D4562FB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4B47869-6B93-4C91-9312-86D3EEC7C011}" type="datetimeFigureOut">
              <a:rPr lang="en-GB" smtClean="0"/>
              <a:t>21/11/2013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47B437B-BF88-4FA1-AA68-6E7D4562FBE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Living and serving as God’s beloved child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4000" b="1" dirty="0" smtClean="0">
                <a:solidFill>
                  <a:schemeClr val="tx1"/>
                </a:solidFill>
              </a:rPr>
              <a:t>1John 3:1</a:t>
            </a:r>
            <a:endParaRPr lang="en-GB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53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 you busy?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Are you busy? Are you </a:t>
            </a:r>
            <a:r>
              <a:rPr lang="en-GB" sz="3200" b="1" dirty="0" smtClean="0"/>
              <a:t>very</a:t>
            </a:r>
            <a:r>
              <a:rPr lang="en-GB" sz="3200" dirty="0" smtClean="0"/>
              <a:t> busy? Are you </a:t>
            </a:r>
            <a:r>
              <a:rPr lang="en-GB" sz="3200" b="1" dirty="0" smtClean="0"/>
              <a:t>too</a:t>
            </a:r>
            <a:r>
              <a:rPr lang="en-GB" sz="3200" dirty="0" smtClean="0"/>
              <a:t> busy? </a:t>
            </a:r>
          </a:p>
          <a:p>
            <a:r>
              <a:rPr lang="en-GB" sz="3200" dirty="0" smtClean="0"/>
              <a:t>When being ‘too busy’ become a way of life our soul suffers</a:t>
            </a:r>
          </a:p>
          <a:p>
            <a:r>
              <a:rPr lang="en-GB" sz="3200" dirty="0" smtClean="0"/>
              <a:t>We can be so busy doing things </a:t>
            </a:r>
            <a:r>
              <a:rPr lang="en-GB" sz="3200" b="1" i="1" dirty="0" smtClean="0"/>
              <a:t>for</a:t>
            </a:r>
            <a:r>
              <a:rPr lang="en-GB" sz="3200" dirty="0" smtClean="0"/>
              <a:t> God we have no time to be </a:t>
            </a:r>
            <a:r>
              <a:rPr lang="en-GB" sz="3200" b="1" i="1" dirty="0" smtClean="0"/>
              <a:t>with</a:t>
            </a:r>
            <a:r>
              <a:rPr lang="en-GB" sz="3200" dirty="0" smtClean="0"/>
              <a:t> God.</a:t>
            </a:r>
          </a:p>
          <a:p>
            <a:r>
              <a:rPr lang="en-GB" sz="3200" dirty="0" smtClean="0"/>
              <a:t>Samson (Judges 16:20)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195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missing suitcase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889" y="1775460"/>
            <a:ext cx="2398222" cy="4526280"/>
          </a:xfrm>
        </p:spPr>
      </p:pic>
    </p:spTree>
    <p:extLst>
      <p:ext uri="{BB962C8B-B14F-4D97-AF65-F5344CB8AC3E}">
        <p14:creationId xmlns:p14="http://schemas.microsoft.com/office/powerpoint/2010/main" val="400267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1John 3:1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How great is the love the Father has lavished on us, </a:t>
            </a:r>
          </a:p>
          <a:p>
            <a:pPr marL="0" indent="0">
              <a:buNone/>
            </a:pPr>
            <a:r>
              <a:rPr lang="en-GB" sz="4800" dirty="0"/>
              <a:t> </a:t>
            </a:r>
            <a:r>
              <a:rPr lang="en-GB" sz="4800" dirty="0" smtClean="0"/>
              <a:t>that we should be called </a:t>
            </a:r>
          </a:p>
          <a:p>
            <a:pPr marL="0" indent="0">
              <a:buNone/>
            </a:pPr>
            <a:r>
              <a:rPr lang="en-GB" sz="4800" dirty="0" smtClean="0"/>
              <a:t> children of God! </a:t>
            </a:r>
          </a:p>
          <a:p>
            <a:pPr marL="0" indent="0">
              <a:buNone/>
            </a:pPr>
            <a:r>
              <a:rPr lang="en-GB" sz="4800" dirty="0"/>
              <a:t> </a:t>
            </a:r>
            <a:r>
              <a:rPr lang="en-GB" sz="4800" dirty="0" smtClean="0"/>
              <a:t>And that is what we are!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45518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 are a child of God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It speaks about relationship, intimacy, knowing, connection, assurance</a:t>
            </a:r>
          </a:p>
          <a:p>
            <a:pPr marL="0" indent="0">
              <a:buNone/>
            </a:pPr>
            <a:r>
              <a:rPr lang="en-GB" sz="2800" dirty="0"/>
              <a:t>	</a:t>
            </a:r>
            <a:r>
              <a:rPr lang="en-GB" sz="2800" dirty="0" smtClean="0"/>
              <a:t>- through the </a:t>
            </a:r>
            <a:r>
              <a:rPr lang="en-GB" sz="2800" b="1" dirty="0" smtClean="0"/>
              <a:t>new birth </a:t>
            </a:r>
            <a:r>
              <a:rPr lang="en-GB" sz="2800" dirty="0" smtClean="0"/>
              <a:t>(John 1:12-13)</a:t>
            </a:r>
          </a:p>
          <a:p>
            <a:pPr marL="0" indent="0">
              <a:buNone/>
            </a:pPr>
            <a:r>
              <a:rPr lang="en-GB" sz="2800" dirty="0"/>
              <a:t>	</a:t>
            </a:r>
            <a:r>
              <a:rPr lang="en-GB" sz="2800" dirty="0" smtClean="0"/>
              <a:t>- through the process of </a:t>
            </a:r>
            <a:r>
              <a:rPr lang="en-GB" sz="2800" b="1" dirty="0" smtClean="0"/>
              <a:t>adoption </a:t>
            </a:r>
            <a:r>
              <a:rPr lang="en-GB" sz="2800" dirty="0" smtClean="0"/>
              <a:t>(</a:t>
            </a:r>
            <a:r>
              <a:rPr lang="en-GB" sz="2800" dirty="0" err="1" smtClean="0"/>
              <a:t>Eph</a:t>
            </a:r>
            <a:r>
              <a:rPr lang="en-GB" sz="2800" dirty="0" smtClean="0"/>
              <a:t> 1:5)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Both are true of us.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We can call God ‘Abba, Father’ (Gal 4:6, Rom 8:15)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1312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Have you forgotten who you really are?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860" y="1775460"/>
            <a:ext cx="4526280" cy="4526280"/>
          </a:xfrm>
        </p:spPr>
      </p:pic>
    </p:spTree>
    <p:extLst>
      <p:ext uri="{BB962C8B-B14F-4D97-AF65-F5344CB8AC3E}">
        <p14:creationId xmlns:p14="http://schemas.microsoft.com/office/powerpoint/2010/main" val="281215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 are a deeply loved child of God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You can be a child, yet not be loved</a:t>
            </a:r>
          </a:p>
          <a:p>
            <a:r>
              <a:rPr lang="en-GB" sz="2800" dirty="0" smtClean="0"/>
              <a:t>Your heavenly Father loves you not just a little, but a lot!</a:t>
            </a:r>
          </a:p>
          <a:p>
            <a:pPr marL="0" indent="0">
              <a:buNone/>
            </a:pPr>
            <a:r>
              <a:rPr lang="en-GB" sz="2800" dirty="0"/>
              <a:t>	</a:t>
            </a:r>
            <a:r>
              <a:rPr lang="en-GB" sz="2800" dirty="0" smtClean="0"/>
              <a:t>- ‘great’ (adjective – the nature of God’s 	love)</a:t>
            </a:r>
          </a:p>
          <a:p>
            <a:pPr marL="0" indent="0">
              <a:buNone/>
            </a:pPr>
            <a:r>
              <a:rPr lang="en-GB" sz="2800" dirty="0"/>
              <a:t>	</a:t>
            </a:r>
            <a:r>
              <a:rPr lang="en-GB" sz="2800" dirty="0" smtClean="0"/>
              <a:t>- ‘lavished’ (verb – what God does with it)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See Romans 5:5, the work of the Holy Spirit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6865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 this be your true identity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0" y="1657350"/>
            <a:ext cx="6350000" cy="4762500"/>
          </a:xfrm>
        </p:spPr>
      </p:pic>
    </p:spTree>
    <p:extLst>
      <p:ext uri="{BB962C8B-B14F-4D97-AF65-F5344CB8AC3E}">
        <p14:creationId xmlns:p14="http://schemas.microsoft.com/office/powerpoint/2010/main" val="164085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difference does it make?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It will make you </a:t>
            </a:r>
            <a:r>
              <a:rPr lang="en-GB" sz="3200" b="1" dirty="0" smtClean="0"/>
              <a:t>confident</a:t>
            </a:r>
          </a:p>
          <a:p>
            <a:endParaRPr lang="en-GB" sz="3200" dirty="0"/>
          </a:p>
          <a:p>
            <a:r>
              <a:rPr lang="en-GB" sz="3200" dirty="0" smtClean="0"/>
              <a:t>It will give you </a:t>
            </a:r>
            <a:r>
              <a:rPr lang="en-GB" sz="3200" b="1" dirty="0" smtClean="0"/>
              <a:t>compassion</a:t>
            </a:r>
          </a:p>
          <a:p>
            <a:endParaRPr lang="en-GB" sz="3200" dirty="0"/>
          </a:p>
          <a:p>
            <a:r>
              <a:rPr lang="en-GB" sz="3200" dirty="0" smtClean="0"/>
              <a:t>It will help you to </a:t>
            </a:r>
            <a:r>
              <a:rPr lang="en-GB" sz="3200" b="1" dirty="0" smtClean="0"/>
              <a:t>change</a:t>
            </a:r>
          </a:p>
          <a:p>
            <a:endParaRPr lang="en-GB" sz="3200" dirty="0"/>
          </a:p>
          <a:p>
            <a:r>
              <a:rPr lang="en-GB" sz="3200" dirty="0" smtClean="0"/>
              <a:t>Take time to dwell in the love of God (John 15:9</a:t>
            </a:r>
            <a:r>
              <a:rPr lang="en-GB" sz="3200" smtClean="0"/>
              <a:t>, Jude v 21)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9205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41</TotalTime>
  <Words>203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Living and serving as God’s beloved child</vt:lpstr>
      <vt:lpstr>Are you busy?</vt:lpstr>
      <vt:lpstr>The missing suitcase</vt:lpstr>
      <vt:lpstr>1John 3:1</vt:lpstr>
      <vt:lpstr>You are a child of God</vt:lpstr>
      <vt:lpstr>Have you forgotten who you really are?</vt:lpstr>
      <vt:lpstr>You are a deeply loved child of God</vt:lpstr>
      <vt:lpstr>Let this be your true identity</vt:lpstr>
      <vt:lpstr>What difference does it make?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and serving as God’s beloved child</dc:title>
  <dc:creator>Tony</dc:creator>
  <cp:lastModifiedBy>Tony</cp:lastModifiedBy>
  <cp:revision>4</cp:revision>
  <dcterms:created xsi:type="dcterms:W3CDTF">2013-11-21T08:58:06Z</dcterms:created>
  <dcterms:modified xsi:type="dcterms:W3CDTF">2013-11-21T09:39:55Z</dcterms:modified>
</cp:coreProperties>
</file>